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c2e809937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c2e809937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c2e809937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c2e809937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c2e809937_3_8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ac2e809937_3_8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c2e809937_3_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c2e809937_3_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ac2e809937_3_8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ac2e809937_3_8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c3b5f77e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ac3b5f77e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c2e809937_3_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c2e809937_3_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Relationship Id="rId4" Type="http://schemas.openxmlformats.org/officeDocument/2006/relationships/image" Target="../media/image1.png"/><Relationship Id="rId5" Type="http://schemas.openxmlformats.org/officeDocument/2006/relationships/image" Target="../media/image9.gif"/><Relationship Id="rId6" Type="http://schemas.openxmlformats.org/officeDocument/2006/relationships/image" Target="../media/image10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986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400"/>
              <a:t>C</a:t>
            </a:r>
            <a:r>
              <a:rPr lang="en" sz="7400"/>
              <a:t>OVID</a:t>
            </a:r>
            <a:r>
              <a:rPr b="1" lang="en" sz="7400"/>
              <a:t> Lens</a:t>
            </a:r>
            <a:endParaRPr b="1" sz="74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</a:rPr>
              <a:t>Seth Goodwin | Tammy Ogunkale | Reagan Berhe | Mark He | Isaac Taylor</a:t>
            </a:r>
            <a:endParaRPr sz="2200">
              <a:solidFill>
                <a:schemeClr val="dk2"/>
              </a:solidFill>
            </a:endParaRPr>
          </a:p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4450" y="1057525"/>
            <a:ext cx="1858625" cy="185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27616"/>
            <a:ext cx="1662550" cy="6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1318650"/>
            <a:ext cx="7688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Background and Motivation</a:t>
            </a:r>
            <a:endParaRPr sz="3200"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729450" y="2078875"/>
            <a:ext cx="76887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COVID-19 Virus → Global Pandemic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Safety and well-being of UNCG community </a:t>
            </a:r>
            <a:endParaRPr sz="1800">
              <a:solidFill>
                <a:schemeClr val="dk2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</a:pPr>
            <a:r>
              <a:rPr lang="en" sz="1600">
                <a:solidFill>
                  <a:schemeClr val="dk2"/>
                </a:solidFill>
              </a:rPr>
              <a:t>Avoid college shutdown</a:t>
            </a:r>
            <a:endParaRPr sz="1600">
              <a:solidFill>
                <a:schemeClr val="dk2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</a:pPr>
            <a:r>
              <a:rPr lang="en" sz="1600">
                <a:solidFill>
                  <a:schemeClr val="dk2"/>
                </a:solidFill>
              </a:rPr>
              <a:t>Reduce spread of virus</a:t>
            </a:r>
            <a:endParaRPr sz="16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Encourage healthy habits (e.g., social distancing, wearing face masks)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Promote awareness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  <p:pic>
        <p:nvPicPr>
          <p:cNvPr id="98" name="Google Shape;9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7616"/>
            <a:ext cx="1662550" cy="6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1910550" y="2178150"/>
            <a:ext cx="5322900" cy="7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What is COVID Lens?</a:t>
            </a:r>
            <a:endParaRPr sz="4000"/>
          </a:p>
        </p:txBody>
      </p:sp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7616"/>
            <a:ext cx="1662550" cy="6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1336" y="537227"/>
            <a:ext cx="1895861" cy="406908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2" name="Google Shape;11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1863" y="538238"/>
            <a:ext cx="1892807" cy="406701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3" name="Google Shape;11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2863" y="537213"/>
            <a:ext cx="1895875" cy="406908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4" name="Google Shape;11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51600" y="537213"/>
            <a:ext cx="1892807" cy="406908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5" name="Google Shape;115;p16"/>
          <p:cNvSpPr txBox="1"/>
          <p:nvPr>
            <p:ph idx="4294967295" type="title"/>
          </p:nvPr>
        </p:nvSpPr>
        <p:spPr>
          <a:xfrm>
            <a:off x="755013" y="4605250"/>
            <a:ext cx="10116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Home</a:t>
            </a:r>
            <a:endParaRPr sz="2200"/>
          </a:p>
        </p:txBody>
      </p:sp>
      <p:sp>
        <p:nvSpPr>
          <p:cNvPr id="116" name="Google Shape;116;p16"/>
          <p:cNvSpPr txBox="1"/>
          <p:nvPr>
            <p:ph idx="4294967295" type="title"/>
          </p:nvPr>
        </p:nvSpPr>
        <p:spPr>
          <a:xfrm>
            <a:off x="3130825" y="4605250"/>
            <a:ext cx="774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Map</a:t>
            </a:r>
            <a:endParaRPr sz="2200"/>
          </a:p>
        </p:txBody>
      </p:sp>
      <p:sp>
        <p:nvSpPr>
          <p:cNvPr id="117" name="Google Shape;117;p16"/>
          <p:cNvSpPr txBox="1"/>
          <p:nvPr>
            <p:ph idx="4294967295" type="title"/>
          </p:nvPr>
        </p:nvSpPr>
        <p:spPr>
          <a:xfrm>
            <a:off x="4898800" y="4605250"/>
            <a:ext cx="15984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Resources</a:t>
            </a:r>
            <a:endParaRPr sz="2200"/>
          </a:p>
        </p:txBody>
      </p:sp>
      <p:sp>
        <p:nvSpPr>
          <p:cNvPr id="118" name="Google Shape;118;p16"/>
          <p:cNvSpPr txBox="1"/>
          <p:nvPr>
            <p:ph idx="4294967295" type="title"/>
          </p:nvPr>
        </p:nvSpPr>
        <p:spPr>
          <a:xfrm>
            <a:off x="7011362" y="4605250"/>
            <a:ext cx="17358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Self-Report</a:t>
            </a:r>
            <a:endParaRPr sz="2200"/>
          </a:p>
        </p:txBody>
      </p:sp>
      <p:pic>
        <p:nvPicPr>
          <p:cNvPr id="119" name="Google Shape;119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-27616"/>
            <a:ext cx="1662550" cy="6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17"/>
          <p:cNvSpPr txBox="1"/>
          <p:nvPr>
            <p:ph type="ctrTitle"/>
          </p:nvPr>
        </p:nvSpPr>
        <p:spPr>
          <a:xfrm>
            <a:off x="729450" y="1322450"/>
            <a:ext cx="1365900" cy="6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Demo</a:t>
            </a:r>
            <a:endParaRPr sz="3200"/>
          </a:p>
        </p:txBody>
      </p:sp>
      <p:pic>
        <p:nvPicPr>
          <p:cNvPr id="126" name="Google Shape;12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786263"/>
            <a:ext cx="1892808" cy="406908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7" name="Google Shape;12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27616"/>
            <a:ext cx="1662550" cy="60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1813" y="786275"/>
            <a:ext cx="1892808" cy="406908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9" name="Google Shape;12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57658" y="786263"/>
            <a:ext cx="1892808" cy="406908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71438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8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728725" y="487975"/>
            <a:ext cx="67857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200"/>
              <a:t>System </a:t>
            </a:r>
            <a:r>
              <a:rPr lang="en" sz="3200"/>
              <a:t>Architecture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1326475" y="1438300"/>
            <a:ext cx="55902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/>
          </a:p>
        </p:txBody>
      </p:sp>
      <p:sp>
        <p:nvSpPr>
          <p:cNvPr id="136" name="Google Shape;136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  <p:pic>
        <p:nvPicPr>
          <p:cNvPr id="137" name="Google Shape;1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425" y="1058825"/>
            <a:ext cx="7587149" cy="392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27616"/>
            <a:ext cx="1662550" cy="6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ctrTitle"/>
          </p:nvPr>
        </p:nvSpPr>
        <p:spPr>
          <a:xfrm>
            <a:off x="2632350" y="2094900"/>
            <a:ext cx="3879300" cy="9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Questions?</a:t>
            </a:r>
            <a:endParaRPr sz="5500"/>
          </a:p>
        </p:txBody>
      </p:sp>
      <p:sp>
        <p:nvSpPr>
          <p:cNvPr id="144" name="Google Shape;144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7616"/>
            <a:ext cx="1662550" cy="6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